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5"/>
  </p:notesMasterIdLst>
  <p:handoutMasterIdLst>
    <p:handoutMasterId r:id="rId156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7" r:id="rId31"/>
    <p:sldId id="368" r:id="rId32"/>
    <p:sldId id="370" r:id="rId33"/>
    <p:sldId id="369" r:id="rId34"/>
    <p:sldId id="351" r:id="rId35"/>
    <p:sldId id="376" r:id="rId36"/>
    <p:sldId id="377" r:id="rId37"/>
    <p:sldId id="378" r:id="rId38"/>
    <p:sldId id="380" r:id="rId39"/>
    <p:sldId id="379" r:id="rId40"/>
    <p:sldId id="381" r:id="rId41"/>
    <p:sldId id="329" r:id="rId42"/>
    <p:sldId id="382" r:id="rId43"/>
    <p:sldId id="383" r:id="rId44"/>
    <p:sldId id="390" r:id="rId45"/>
    <p:sldId id="393" r:id="rId46"/>
    <p:sldId id="389" r:id="rId47"/>
    <p:sldId id="394" r:id="rId48"/>
    <p:sldId id="384" r:id="rId49"/>
    <p:sldId id="385" r:id="rId50"/>
    <p:sldId id="392" r:id="rId51"/>
    <p:sldId id="387" r:id="rId52"/>
    <p:sldId id="388" r:id="rId53"/>
    <p:sldId id="391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439" r:id="rId79"/>
    <p:sldId id="440" r:id="rId80"/>
    <p:sldId id="444" r:id="rId81"/>
    <p:sldId id="445" r:id="rId82"/>
    <p:sldId id="331" r:id="rId83"/>
    <p:sldId id="475" r:id="rId84"/>
    <p:sldId id="481" r:id="rId85"/>
    <p:sldId id="482" r:id="rId86"/>
    <p:sldId id="483" r:id="rId87"/>
    <p:sldId id="503" r:id="rId88"/>
    <p:sldId id="504" r:id="rId89"/>
    <p:sldId id="410" r:id="rId90"/>
    <p:sldId id="498" r:id="rId91"/>
    <p:sldId id="499" r:id="rId92"/>
    <p:sldId id="484" r:id="rId93"/>
    <p:sldId id="506" r:id="rId94"/>
    <p:sldId id="508" r:id="rId95"/>
    <p:sldId id="507" r:id="rId96"/>
    <p:sldId id="509" r:id="rId97"/>
    <p:sldId id="485" r:id="rId98"/>
    <p:sldId id="501" r:id="rId99"/>
    <p:sldId id="500" r:id="rId100"/>
    <p:sldId id="408" r:id="rId101"/>
    <p:sldId id="409" r:id="rId102"/>
    <p:sldId id="407" r:id="rId103"/>
    <p:sldId id="486" r:id="rId104"/>
    <p:sldId id="448" r:id="rId105"/>
    <p:sldId id="450" r:id="rId106"/>
    <p:sldId id="449" r:id="rId107"/>
    <p:sldId id="451" r:id="rId108"/>
    <p:sldId id="453" r:id="rId109"/>
    <p:sldId id="454" r:id="rId110"/>
    <p:sldId id="455" r:id="rId111"/>
    <p:sldId id="476" r:id="rId112"/>
    <p:sldId id="477" r:id="rId113"/>
    <p:sldId id="478" r:id="rId114"/>
    <p:sldId id="456" r:id="rId115"/>
    <p:sldId id="457" r:id="rId116"/>
    <p:sldId id="458" r:id="rId117"/>
    <p:sldId id="459" r:id="rId118"/>
    <p:sldId id="460" r:id="rId119"/>
    <p:sldId id="461" r:id="rId120"/>
    <p:sldId id="462" r:id="rId121"/>
    <p:sldId id="463" r:id="rId122"/>
    <p:sldId id="332" r:id="rId123"/>
    <p:sldId id="474" r:id="rId124"/>
    <p:sldId id="466" r:id="rId125"/>
    <p:sldId id="469" r:id="rId126"/>
    <p:sldId id="467" r:id="rId127"/>
    <p:sldId id="473" r:id="rId128"/>
    <p:sldId id="470" r:id="rId129"/>
    <p:sldId id="471" r:id="rId130"/>
    <p:sldId id="472" r:id="rId131"/>
    <p:sldId id="497" r:id="rId132"/>
    <p:sldId id="487" r:id="rId133"/>
    <p:sldId id="488" r:id="rId134"/>
    <p:sldId id="489" r:id="rId135"/>
    <p:sldId id="490" r:id="rId136"/>
    <p:sldId id="491" r:id="rId137"/>
    <p:sldId id="492" r:id="rId138"/>
    <p:sldId id="493" r:id="rId139"/>
    <p:sldId id="494" r:id="rId140"/>
    <p:sldId id="495" r:id="rId141"/>
    <p:sldId id="333" r:id="rId142"/>
    <p:sldId id="418" r:id="rId143"/>
    <p:sldId id="419" r:id="rId144"/>
    <p:sldId id="420" r:id="rId145"/>
    <p:sldId id="421" r:id="rId146"/>
    <p:sldId id="422" r:id="rId147"/>
    <p:sldId id="423" r:id="rId148"/>
    <p:sldId id="424" r:id="rId149"/>
    <p:sldId id="425" r:id="rId150"/>
    <p:sldId id="426" r:id="rId151"/>
    <p:sldId id="427" r:id="rId152"/>
    <p:sldId id="464" r:id="rId153"/>
    <p:sldId id="465" r:id="rId154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482"/>
            <p14:sldId id="483"/>
            <p14:sldId id="503"/>
            <p14:sldId id="504"/>
            <p14:sldId id="410"/>
            <p14:sldId id="498"/>
            <p14:sldId id="499"/>
            <p14:sldId id="484"/>
            <p14:sldId id="506"/>
            <p14:sldId id="508"/>
            <p14:sldId id="507"/>
            <p14:sldId id="509"/>
            <p14:sldId id="485"/>
            <p14:sldId id="501"/>
            <p14:sldId id="500"/>
            <p14:sldId id="408"/>
            <p14:sldId id="409"/>
            <p14:sldId id="407"/>
            <p14:sldId id="486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3"/>
            <p14:sldId id="470"/>
            <p14:sldId id="471"/>
            <p14:sldId id="472"/>
            <p14:sldId id="497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24/10/2019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24/10/2019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</a:t>
            </a:r>
            <a:r>
              <a:rPr lang="fr-FR" dirty="0" smtClean="0"/>
              <a:t>unique objet </a:t>
            </a:r>
            <a:r>
              <a:rPr lang="fr-FR" dirty="0" smtClean="0"/>
              <a:t>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</a:t>
            </a:r>
            <a:r>
              <a:rPr lang="fr-FR" dirty="0" smtClean="0"/>
              <a:t>d’arguments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</a:t>
            </a: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privilégie les fonctions </a:t>
            </a: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indépendantes par rapport aux méthodes, ce qui </a:t>
            </a: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évite </a:t>
            </a: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de surcharger les </a:t>
            </a: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objets d’un trop grand nombre de propriétés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2830284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</a:t>
            </a:r>
            <a:r>
              <a:rPr lang="fr-FR" i="1" dirty="0" smtClean="0">
                <a:cs typeface="Consolas" panose="020B0609020204030204" pitchFamily="49" charset="0"/>
              </a:rPr>
              <a:t>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27784" y="6165304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éliminer la logique redondante d’un code et se créer une 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267744" y="6165304"/>
            <a:ext cx="676875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ou si les fonctions réutilisables ne sont pas externalisées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propriétés cachées,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03648" y="6099960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Sucre syntaxique : expressivité vs lisibilité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Destructuring</a:t>
            </a:r>
            <a:r>
              <a:rPr lang="fr-FR" dirty="0" smtClean="0"/>
              <a:t>, spread, tout ça peut être combiné…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vs classes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452320" cy="374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2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smtClean="0"/>
              <a:t>Contrairement aux classes, il n’y a pas de différence de nature entre un prototype et un objet. Un prototype est un objet, et peut donc être manipulé comme n’importe quel objet : </a:t>
            </a:r>
            <a:br>
              <a:rPr lang="fr-FR" sz="2000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Rhino,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fonction*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95536" y="6381328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*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ne peuvent pas être invoquées comme constructeurs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517232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24/10/2019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04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5593</Words>
  <Application>Microsoft Office PowerPoint</Application>
  <PresentationFormat>Affichage à l'écran (4:3)</PresentationFormat>
  <Paragraphs>1539</Paragraphs>
  <Slides>153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153</vt:i4>
      </vt:variant>
    </vt:vector>
  </HeadingPairs>
  <TitlesOfParts>
    <vt:vector size="154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Sucre syntaxique : expressivité vs lisibilité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Délégation au prototype</vt:lpstr>
      <vt:lpstr>Méthodes liées aux prototypes</vt:lpstr>
      <vt:lpstr>Pourquoi « Prototype » ?</vt:lpstr>
      <vt:lpstr>Prototypes vs classes</vt:lpstr>
      <vt:lpstr>Attention aux abus de langage !</vt:lpstr>
      <vt:lpstr>Attention aux abus de langage !</vt:lpstr>
      <vt:lpstr>Attention aux abus de langage !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Présentation PowerPoint</vt:lpstr>
      <vt:lpstr>class vs Object.create: exemple</vt:lpstr>
      <vt:lpstr>Pattern délégation: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647</cp:revision>
  <cp:lastPrinted>2018-09-27T09:24:57Z</cp:lastPrinted>
  <dcterms:created xsi:type="dcterms:W3CDTF">2017-12-12T17:01:35Z</dcterms:created>
  <dcterms:modified xsi:type="dcterms:W3CDTF">2019-10-24T17:15:14Z</dcterms:modified>
</cp:coreProperties>
</file>